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</p:sldIdLst>
  <p:sldSz cy="5143500" cx="9144000"/>
  <p:notesSz cx="6858000" cy="9144000"/>
  <p:embeddedFontLst>
    <p:embeddedFont>
      <p:font typeface="Helvetica Neue"/>
      <p:regular r:id="rId10"/>
      <p:bold r:id="rId11"/>
      <p:italic r:id="rId12"/>
      <p:boldItalic r:id="rId13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HelveticaNeue-bold.fntdata"/><Relationship Id="rId10" Type="http://schemas.openxmlformats.org/officeDocument/2006/relationships/font" Target="fonts/HelveticaNeue-regular.fntdata"/><Relationship Id="rId13" Type="http://schemas.openxmlformats.org/officeDocument/2006/relationships/font" Target="fonts/HelveticaNeue-boldItalic.fntdata"/><Relationship Id="rId12" Type="http://schemas.openxmlformats.org/officeDocument/2006/relationships/font" Target="fonts/HelveticaNeue-italic.fntdata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media/image1.png>
</file>

<file path=ppt/media/image2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2f0b18f9b67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g2f0b18f9b67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g3841b25a4d1_0_1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1" name="Google Shape;61;g3841b25a4d1_0_1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7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Google Shape;68;g3841b25a4d1_0_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9" name="Google Shape;69;g3841b25a4d1_0_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5" name="Shape 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Google Shape;76;g3841b25a4d1_0_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7" name="Google Shape;77;g3841b25a4d1_0_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2.png"/><Relationship Id="rId4" Type="http://schemas.openxmlformats.org/officeDocument/2006/relationships/image" Target="../media/image1.png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2.png"/><Relationship Id="rId4" Type="http://schemas.openxmlformats.org/officeDocument/2006/relationships/image" Target="../media/image1.png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Relationship Id="rId3" Type="http://schemas.openxmlformats.org/officeDocument/2006/relationships/image" Target="../media/image2.png"/><Relationship Id="rId4" Type="http://schemas.openxmlformats.org/officeDocument/2006/relationships/image" Target="../media/image1.png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Relationship Id="rId3" Type="http://schemas.openxmlformats.org/officeDocument/2006/relationships/image" Target="../media/image2.png"/><Relationship Id="rId4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4" name="Google Shape;54;p1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55" name="Google Shape;55;p13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56" name="Google Shape;56;p13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57" name="Google Shape;57;p13"/>
          <p:cNvSpPr txBox="1"/>
          <p:nvPr/>
        </p:nvSpPr>
        <p:spPr>
          <a:xfrm>
            <a:off x="915900" y="457975"/>
            <a:ext cx="7312200" cy="1662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2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48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 </a:t>
            </a:r>
            <a:br>
              <a:rPr b="1" lang="en" sz="48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48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So We Go</a:t>
            </a:r>
            <a:endParaRPr b="1" sz="48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  <p:sp>
        <p:nvSpPr>
          <p:cNvPr id="58" name="Google Shape;58;p13"/>
          <p:cNvSpPr txBox="1"/>
          <p:nvPr/>
        </p:nvSpPr>
        <p:spPr>
          <a:xfrm>
            <a:off x="1024575" y="2736775"/>
            <a:ext cx="8086500" cy="1293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4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Words: Pat DeSimio</a:t>
            </a:r>
            <a:endParaRPr b="1" sz="24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4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Music: Pat DeSimio</a:t>
            </a:r>
            <a:endParaRPr b="1" sz="24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4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Arrangement: Pat DeSimio and Mark Sloniker</a:t>
            </a:r>
            <a:endParaRPr b="1" sz="24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3" name="Google Shape;63;p1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64" name="Google Shape;64;p14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65" name="Google Shape;65;p14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66" name="Google Shape;66;p14"/>
          <p:cNvSpPr txBox="1"/>
          <p:nvPr/>
        </p:nvSpPr>
        <p:spPr>
          <a:xfrm>
            <a:off x="801950" y="812550"/>
            <a:ext cx="8342100" cy="3518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29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Come as the summer turns t’ward autumn,</a:t>
            </a:r>
            <a:br>
              <a:rPr b="1" lang="en" sz="29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29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Come as the long-night stars climb high’r.</a:t>
            </a:r>
            <a:br>
              <a:rPr b="1" lang="en" sz="29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29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Come as time’s unceasing turning</a:t>
            </a:r>
            <a:br>
              <a:rPr b="1" lang="en" sz="29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29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Wheels us ’round, ’round the harvest fire.</a:t>
            </a:r>
            <a:endParaRPr b="1" sz="29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15000"/>
              </a:lnSpc>
              <a:spcBef>
                <a:spcPts val="2500"/>
              </a:spcBef>
              <a:spcAft>
                <a:spcPts val="2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29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So we go from daylight t’ward the night.</a:t>
            </a:r>
            <a:br>
              <a:rPr b="1" lang="en" sz="29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29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So we go, turning on through life.</a:t>
            </a:r>
            <a:endParaRPr b="1" sz="29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70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1" name="Google Shape;71;p1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72" name="Google Shape;72;p15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73" name="Google Shape;73;p15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74" name="Google Shape;74;p15"/>
          <p:cNvSpPr txBox="1"/>
          <p:nvPr/>
        </p:nvSpPr>
        <p:spPr>
          <a:xfrm>
            <a:off x="801950" y="812550"/>
            <a:ext cx="8342100" cy="3518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29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Come as the sun turns bearded barley</a:t>
            </a:r>
            <a:br>
              <a:rPr b="1" lang="en" sz="29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29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From soft green to a brazen bronze. </a:t>
            </a:r>
            <a:br>
              <a:rPr b="1" lang="en" sz="29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29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Come as the sunflow’rs rest their heads in the</a:t>
            </a:r>
            <a:br>
              <a:rPr b="1" lang="en" sz="29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29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Peace of sleep while the sun spins on.</a:t>
            </a:r>
            <a:endParaRPr b="1" sz="29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15000"/>
              </a:lnSpc>
              <a:spcBef>
                <a:spcPts val="2500"/>
              </a:spcBef>
              <a:spcAft>
                <a:spcPts val="2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29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So we go from daylight t’ward the night.</a:t>
            </a:r>
            <a:br>
              <a:rPr b="1" lang="en" sz="29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29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So we go, turning on through life.</a:t>
            </a:r>
            <a:endParaRPr b="1" sz="29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78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9" name="Google Shape;79;p1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80" name="Google Shape;80;p16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81" name="Google Shape;81;p16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82" name="Google Shape;82;p16"/>
          <p:cNvSpPr txBox="1"/>
          <p:nvPr/>
        </p:nvSpPr>
        <p:spPr>
          <a:xfrm>
            <a:off x="801950" y="812550"/>
            <a:ext cx="8342100" cy="3518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29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Come as mistakes turn into wisdom,</a:t>
            </a:r>
            <a:br>
              <a:rPr b="1" lang="en" sz="29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29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Come as the rash become the sage.</a:t>
            </a:r>
            <a:br>
              <a:rPr b="1" lang="en" sz="29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29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Come as the blooms of youth grow into the</a:t>
            </a:r>
            <a:br>
              <a:rPr b="1" lang="en" sz="29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29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Feast and seed of our autumn days.</a:t>
            </a:r>
            <a:endParaRPr b="1" sz="29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15000"/>
              </a:lnSpc>
              <a:spcBef>
                <a:spcPts val="2500"/>
              </a:spcBef>
              <a:spcAft>
                <a:spcPts val="2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29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So we go from daylight t’ward the night.</a:t>
            </a:r>
            <a:br>
              <a:rPr b="1" lang="en" sz="29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29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So we go, turning on through life.</a:t>
            </a:r>
            <a:endParaRPr b="1" sz="29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